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74" r:id="rId2"/>
    <p:sldId id="260" r:id="rId3"/>
    <p:sldId id="259" r:id="rId4"/>
    <p:sldId id="258" r:id="rId5"/>
    <p:sldId id="283" r:id="rId6"/>
    <p:sldId id="299" r:id="rId7"/>
    <p:sldId id="289" r:id="rId8"/>
    <p:sldId id="261" r:id="rId9"/>
    <p:sldId id="262" r:id="rId10"/>
    <p:sldId id="263" r:id="rId11"/>
    <p:sldId id="267" r:id="rId12"/>
    <p:sldId id="285" r:id="rId13"/>
    <p:sldId id="296" r:id="rId14"/>
    <p:sldId id="266" r:id="rId15"/>
    <p:sldId id="297" r:id="rId16"/>
    <p:sldId id="268" r:id="rId17"/>
    <p:sldId id="269" r:id="rId18"/>
    <p:sldId id="276" r:id="rId19"/>
    <p:sldId id="279" r:id="rId20"/>
    <p:sldId id="278" r:id="rId21"/>
    <p:sldId id="280" r:id="rId22"/>
    <p:sldId id="277" r:id="rId23"/>
    <p:sldId id="298" r:id="rId24"/>
    <p:sldId id="270" r:id="rId25"/>
    <p:sldId id="292" r:id="rId26"/>
    <p:sldId id="288" r:id="rId27"/>
    <p:sldId id="290" r:id="rId28"/>
    <p:sldId id="291" r:id="rId29"/>
    <p:sldId id="293" r:id="rId30"/>
    <p:sldId id="286" r:id="rId31"/>
    <p:sldId id="295" r:id="rId32"/>
    <p:sldId id="287" r:id="rId33"/>
    <p:sldId id="282" r:id="rId34"/>
    <p:sldId id="271" r:id="rId35"/>
    <p:sldId id="294" r:id="rId36"/>
    <p:sldId id="257" r:id="rId37"/>
    <p:sldId id="284" r:id="rId38"/>
    <p:sldId id="281" r:id="rId39"/>
    <p:sldId id="273"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1" autoAdjust="0"/>
    <p:restoredTop sz="70231" autoAdjust="0"/>
  </p:normalViewPr>
  <p:slideViewPr>
    <p:cSldViewPr snapToGrid="0">
      <p:cViewPr varScale="1">
        <p:scale>
          <a:sx n="115" d="100"/>
          <a:sy n="115" d="100"/>
        </p:scale>
        <p:origin x="255"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既存の自動生成ツールの利用は実装コスト削減のメリットがありますが，生成されたテストコードは，保守作業を困難にするといった課題があります．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70458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a:t>テストスメル</a:t>
            </a:r>
            <a:r>
              <a:rPr lang="ja-JP" altLang="en-US" sz="2000" dirty="0" smtClean="0"/>
              <a:t>を情報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kumimoji="1" lang="ja-JP" altLang="en-US" sz="3200" dirty="0" smtClean="0"/>
              <a:t>を有用性を定量的・定性的に評価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758685358"/>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推薦されたコードを理解し編集が必要なので、開発者はテストコード作成に多くの時間を費やす可能性がある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9601196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mtClean="0">
                <a:latin typeface="Consolas" panose="020B0609020204030204" pitchFamily="49" charset="0"/>
              </a:rPr>
              <a:t>= </a:t>
            </a:r>
            <a:r>
              <a:rPr lang="en-US" altLang="ja-JP" dirty="0" smtClean="0">
                <a:latin typeface="Consolas" panose="020B0609020204030204" pitchFamily="49" charset="0"/>
              </a:rPr>
              <a:t>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11820</TotalTime>
  <Words>5418</Words>
  <Application>Microsoft Office PowerPoint</Application>
  <PresentationFormat>ワイド画面</PresentationFormat>
  <Paragraphs>709</Paragraphs>
  <Slides>39</Slides>
  <Notes>24</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39</vt:i4>
      </vt:variant>
    </vt:vector>
  </HeadingPairs>
  <TitlesOfParts>
    <vt:vector size="49"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Step2: テストコードの検索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145</cp:revision>
  <dcterms:created xsi:type="dcterms:W3CDTF">2020-01-21T13:07:49Z</dcterms:created>
  <dcterms:modified xsi:type="dcterms:W3CDTF">2020-01-30T11:16:04Z</dcterms:modified>
</cp:coreProperties>
</file>